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5F7E34-A08A-4D01-B694-E9797F301876}" v="14" dt="2025-07-07T13:46:39.3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14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becca Wright" userId="36c2c81d-f48f-4ce4-8917-6b2b79d2a6dc" providerId="ADAL" clId="{CA5F7E34-A08A-4D01-B694-E9797F301876}"/>
    <pc:docChg chg="undo custSel addSld delSld modSld">
      <pc:chgData name="Rebecca Wright" userId="36c2c81d-f48f-4ce4-8917-6b2b79d2a6dc" providerId="ADAL" clId="{CA5F7E34-A08A-4D01-B694-E9797F301876}" dt="2025-07-08T09:13:41.382" v="449" actId="20577"/>
      <pc:docMkLst>
        <pc:docMk/>
      </pc:docMkLst>
      <pc:sldChg chg="modSp mod">
        <pc:chgData name="Rebecca Wright" userId="36c2c81d-f48f-4ce4-8917-6b2b79d2a6dc" providerId="ADAL" clId="{CA5F7E34-A08A-4D01-B694-E9797F301876}" dt="2025-07-08T09:13:41.382" v="449" actId="20577"/>
        <pc:sldMkLst>
          <pc:docMk/>
          <pc:sldMk cId="3161019497" sldId="257"/>
        </pc:sldMkLst>
        <pc:spChg chg="mod">
          <ac:chgData name="Rebecca Wright" userId="36c2c81d-f48f-4ce4-8917-6b2b79d2a6dc" providerId="ADAL" clId="{CA5F7E34-A08A-4D01-B694-E9797F301876}" dt="2025-07-07T13:38:12.740" v="193" actId="1076"/>
          <ac:spMkLst>
            <pc:docMk/>
            <pc:sldMk cId="3161019497" sldId="257"/>
            <ac:spMk id="4" creationId="{08E9F577-64F2-9F53-A434-8A854538549E}"/>
          </ac:spMkLst>
        </pc:spChg>
        <pc:spChg chg="mod">
          <ac:chgData name="Rebecca Wright" userId="36c2c81d-f48f-4ce4-8917-6b2b79d2a6dc" providerId="ADAL" clId="{CA5F7E34-A08A-4D01-B694-E9797F301876}" dt="2025-07-08T09:13:41.382" v="449" actId="20577"/>
          <ac:spMkLst>
            <pc:docMk/>
            <pc:sldMk cId="3161019497" sldId="257"/>
            <ac:spMk id="7" creationId="{0C8ACA0E-D4B2-DF18-48EB-D8C8F349D7C8}"/>
          </ac:spMkLst>
        </pc:spChg>
      </pc:sldChg>
      <pc:sldChg chg="addSp delSp modSp new add del mod">
        <pc:chgData name="Rebecca Wright" userId="36c2c81d-f48f-4ce4-8917-6b2b79d2a6dc" providerId="ADAL" clId="{CA5F7E34-A08A-4D01-B694-E9797F301876}" dt="2025-07-07T13:33:28.007" v="31" actId="1076"/>
        <pc:sldMkLst>
          <pc:docMk/>
          <pc:sldMk cId="550344853" sldId="258"/>
        </pc:sldMkLst>
        <pc:spChg chg="add mod">
          <ac:chgData name="Rebecca Wright" userId="36c2c81d-f48f-4ce4-8917-6b2b79d2a6dc" providerId="ADAL" clId="{CA5F7E34-A08A-4D01-B694-E9797F301876}" dt="2025-07-07T13:32:50.137" v="23" actId="1076"/>
          <ac:spMkLst>
            <pc:docMk/>
            <pc:sldMk cId="550344853" sldId="258"/>
            <ac:spMk id="4" creationId="{8CC954EF-A1ED-652E-E81B-B56902153B3A}"/>
          </ac:spMkLst>
        </pc:spChg>
        <pc:picChg chg="add del mod modCrop">
          <ac:chgData name="Rebecca Wright" userId="36c2c81d-f48f-4ce4-8917-6b2b79d2a6dc" providerId="ADAL" clId="{CA5F7E34-A08A-4D01-B694-E9797F301876}" dt="2025-07-07T13:33:06.848" v="28" actId="478"/>
          <ac:picMkLst>
            <pc:docMk/>
            <pc:sldMk cId="550344853" sldId="258"/>
            <ac:picMk id="3" creationId="{2B0B417D-897F-E344-DCB2-8DF9EAD3855A}"/>
          </ac:picMkLst>
        </pc:picChg>
        <pc:picChg chg="add mod">
          <ac:chgData name="Rebecca Wright" userId="36c2c81d-f48f-4ce4-8917-6b2b79d2a6dc" providerId="ADAL" clId="{CA5F7E34-A08A-4D01-B694-E9797F301876}" dt="2025-07-07T13:33:28.007" v="31" actId="1076"/>
          <ac:picMkLst>
            <pc:docMk/>
            <pc:sldMk cId="550344853" sldId="258"/>
            <ac:picMk id="6" creationId="{D0BC319D-71B7-1F8D-514E-0808D45A21D1}"/>
          </ac:picMkLst>
        </pc:picChg>
      </pc:sldChg>
      <pc:sldChg chg="addSp modSp new mod">
        <pc:chgData name="Rebecca Wright" userId="36c2c81d-f48f-4ce4-8917-6b2b79d2a6dc" providerId="ADAL" clId="{CA5F7E34-A08A-4D01-B694-E9797F301876}" dt="2025-07-07T13:34:13.856" v="53" actId="20577"/>
        <pc:sldMkLst>
          <pc:docMk/>
          <pc:sldMk cId="364971662" sldId="259"/>
        </pc:sldMkLst>
        <pc:spChg chg="add mod">
          <ac:chgData name="Rebecca Wright" userId="36c2c81d-f48f-4ce4-8917-6b2b79d2a6dc" providerId="ADAL" clId="{CA5F7E34-A08A-4D01-B694-E9797F301876}" dt="2025-07-07T13:34:13.856" v="53" actId="20577"/>
          <ac:spMkLst>
            <pc:docMk/>
            <pc:sldMk cId="364971662" sldId="259"/>
            <ac:spMk id="2" creationId="{EB5EAFE1-B5BE-4F8C-925A-060C2AF1C90D}"/>
          </ac:spMkLst>
        </pc:spChg>
        <pc:picChg chg="add mod">
          <ac:chgData name="Rebecca Wright" userId="36c2c81d-f48f-4ce4-8917-6b2b79d2a6dc" providerId="ADAL" clId="{CA5F7E34-A08A-4D01-B694-E9797F301876}" dt="2025-07-07T13:34:07.067" v="40" actId="1076"/>
          <ac:picMkLst>
            <pc:docMk/>
            <pc:sldMk cId="364971662" sldId="259"/>
            <ac:picMk id="4" creationId="{D16C5152-590D-1F57-39AC-49C37A48292C}"/>
          </ac:picMkLst>
        </pc:picChg>
      </pc:sldChg>
      <pc:sldChg chg="addSp modSp new mod">
        <pc:chgData name="Rebecca Wright" userId="36c2c81d-f48f-4ce4-8917-6b2b79d2a6dc" providerId="ADAL" clId="{CA5F7E34-A08A-4D01-B694-E9797F301876}" dt="2025-07-07T13:35:15.463" v="95" actId="20577"/>
        <pc:sldMkLst>
          <pc:docMk/>
          <pc:sldMk cId="3078827529" sldId="260"/>
        </pc:sldMkLst>
        <pc:spChg chg="add mod">
          <ac:chgData name="Rebecca Wright" userId="36c2c81d-f48f-4ce4-8917-6b2b79d2a6dc" providerId="ADAL" clId="{CA5F7E34-A08A-4D01-B694-E9797F301876}" dt="2025-07-07T13:35:15.463" v="95" actId="20577"/>
          <ac:spMkLst>
            <pc:docMk/>
            <pc:sldMk cId="3078827529" sldId="260"/>
            <ac:spMk id="4" creationId="{346A1E84-AE94-D2A9-1F4E-5FC4BA76AED0}"/>
          </ac:spMkLst>
        </pc:spChg>
        <pc:picChg chg="add mod">
          <ac:chgData name="Rebecca Wright" userId="36c2c81d-f48f-4ce4-8917-6b2b79d2a6dc" providerId="ADAL" clId="{CA5F7E34-A08A-4D01-B694-E9797F301876}" dt="2025-07-07T13:34:42.121" v="57" actId="1076"/>
          <ac:picMkLst>
            <pc:docMk/>
            <pc:sldMk cId="3078827529" sldId="260"/>
            <ac:picMk id="3" creationId="{0801DEB8-3B77-455F-D88F-990A57EC4505}"/>
          </ac:picMkLst>
        </pc:picChg>
      </pc:sldChg>
      <pc:sldChg chg="addSp modSp new mod">
        <pc:chgData name="Rebecca Wright" userId="36c2c81d-f48f-4ce4-8917-6b2b79d2a6dc" providerId="ADAL" clId="{CA5F7E34-A08A-4D01-B694-E9797F301876}" dt="2025-07-07T13:39:13.301" v="224" actId="20577"/>
        <pc:sldMkLst>
          <pc:docMk/>
          <pc:sldMk cId="89528004" sldId="261"/>
        </pc:sldMkLst>
        <pc:spChg chg="add mod">
          <ac:chgData name="Rebecca Wright" userId="36c2c81d-f48f-4ce4-8917-6b2b79d2a6dc" providerId="ADAL" clId="{CA5F7E34-A08A-4D01-B694-E9797F301876}" dt="2025-07-07T13:39:13.301" v="224" actId="20577"/>
          <ac:spMkLst>
            <pc:docMk/>
            <pc:sldMk cId="89528004" sldId="261"/>
            <ac:spMk id="4" creationId="{45D8DC5D-DB17-73D2-D4E3-CCE968F1FD76}"/>
          </ac:spMkLst>
        </pc:spChg>
        <pc:picChg chg="add mod">
          <ac:chgData name="Rebecca Wright" userId="36c2c81d-f48f-4ce4-8917-6b2b79d2a6dc" providerId="ADAL" clId="{CA5F7E34-A08A-4D01-B694-E9797F301876}" dt="2025-07-07T13:35:55.248" v="99" actId="1076"/>
          <ac:picMkLst>
            <pc:docMk/>
            <pc:sldMk cId="89528004" sldId="261"/>
            <ac:picMk id="3" creationId="{89E0491F-73FB-9D86-079D-2548465773B7}"/>
          </ac:picMkLst>
        </pc:picChg>
      </pc:sldChg>
      <pc:sldChg chg="addSp modSp new del mod">
        <pc:chgData name="Rebecca Wright" userId="36c2c81d-f48f-4ce4-8917-6b2b79d2a6dc" providerId="ADAL" clId="{CA5F7E34-A08A-4D01-B694-E9797F301876}" dt="2025-07-08T09:12:47.104" v="446" actId="47"/>
        <pc:sldMkLst>
          <pc:docMk/>
          <pc:sldMk cId="2310371968" sldId="262"/>
        </pc:sldMkLst>
        <pc:spChg chg="add mod">
          <ac:chgData name="Rebecca Wright" userId="36c2c81d-f48f-4ce4-8917-6b2b79d2a6dc" providerId="ADAL" clId="{CA5F7E34-A08A-4D01-B694-E9797F301876}" dt="2025-07-07T13:39:08.880" v="223" actId="1076"/>
          <ac:spMkLst>
            <pc:docMk/>
            <pc:sldMk cId="2310371968" sldId="262"/>
            <ac:spMk id="4" creationId="{98C86BE4-D702-2B38-27F1-50BF33E09CFC}"/>
          </ac:spMkLst>
        </pc:spChg>
        <pc:picChg chg="add mod">
          <ac:chgData name="Rebecca Wright" userId="36c2c81d-f48f-4ce4-8917-6b2b79d2a6dc" providerId="ADAL" clId="{CA5F7E34-A08A-4D01-B694-E9797F301876}" dt="2025-07-07T13:38:51.732" v="198" actId="1076"/>
          <ac:picMkLst>
            <pc:docMk/>
            <pc:sldMk cId="2310371968" sldId="262"/>
            <ac:picMk id="3" creationId="{6843160C-4666-325D-53C0-0D1D048A5052}"/>
          </ac:picMkLst>
        </pc:picChg>
      </pc:sldChg>
      <pc:sldChg chg="addSp delSp modSp add del mod">
        <pc:chgData name="Rebecca Wright" userId="36c2c81d-f48f-4ce4-8917-6b2b79d2a6dc" providerId="ADAL" clId="{CA5F7E34-A08A-4D01-B694-E9797F301876}" dt="2025-07-08T09:12:47.104" v="446" actId="47"/>
        <pc:sldMkLst>
          <pc:docMk/>
          <pc:sldMk cId="2383604811" sldId="263"/>
        </pc:sldMkLst>
        <pc:spChg chg="mod">
          <ac:chgData name="Rebecca Wright" userId="36c2c81d-f48f-4ce4-8917-6b2b79d2a6dc" providerId="ADAL" clId="{CA5F7E34-A08A-4D01-B694-E9797F301876}" dt="2025-07-07T13:39:57.989" v="250" actId="1076"/>
          <ac:spMkLst>
            <pc:docMk/>
            <pc:sldMk cId="2383604811" sldId="263"/>
            <ac:spMk id="4" creationId="{E11DB193-5236-ED67-FC4D-3E860E8D3C61}"/>
          </ac:spMkLst>
        </pc:spChg>
        <pc:picChg chg="del">
          <ac:chgData name="Rebecca Wright" userId="36c2c81d-f48f-4ce4-8917-6b2b79d2a6dc" providerId="ADAL" clId="{CA5F7E34-A08A-4D01-B694-E9797F301876}" dt="2025-07-07T13:39:19.102" v="226" actId="478"/>
          <ac:picMkLst>
            <pc:docMk/>
            <pc:sldMk cId="2383604811" sldId="263"/>
            <ac:picMk id="3" creationId="{FFCF1114-FA9A-C1FB-300D-1F5E0C39F9DC}"/>
          </ac:picMkLst>
        </pc:picChg>
        <pc:picChg chg="add mod">
          <ac:chgData name="Rebecca Wright" userId="36c2c81d-f48f-4ce4-8917-6b2b79d2a6dc" providerId="ADAL" clId="{CA5F7E34-A08A-4D01-B694-E9797F301876}" dt="2025-07-07T13:39:46.908" v="230" actId="1076"/>
          <ac:picMkLst>
            <pc:docMk/>
            <pc:sldMk cId="2383604811" sldId="263"/>
            <ac:picMk id="5" creationId="{4F292B3D-4434-1E63-AE0B-963CD121B3D4}"/>
          </ac:picMkLst>
        </pc:picChg>
      </pc:sldChg>
      <pc:sldChg chg="addSp delSp modSp add del mod">
        <pc:chgData name="Rebecca Wright" userId="36c2c81d-f48f-4ce4-8917-6b2b79d2a6dc" providerId="ADAL" clId="{CA5F7E34-A08A-4D01-B694-E9797F301876}" dt="2025-07-08T09:12:47.104" v="446" actId="47"/>
        <pc:sldMkLst>
          <pc:docMk/>
          <pc:sldMk cId="3758842780" sldId="264"/>
        </pc:sldMkLst>
        <pc:spChg chg="mod">
          <ac:chgData name="Rebecca Wright" userId="36c2c81d-f48f-4ce4-8917-6b2b79d2a6dc" providerId="ADAL" clId="{CA5F7E34-A08A-4D01-B694-E9797F301876}" dt="2025-07-07T13:41:47.434" v="291" actId="20577"/>
          <ac:spMkLst>
            <pc:docMk/>
            <pc:sldMk cId="3758842780" sldId="264"/>
            <ac:spMk id="4" creationId="{F2F7B5DD-37A4-9218-99C3-2AEA046D0F4C}"/>
          </ac:spMkLst>
        </pc:spChg>
        <pc:picChg chg="add mod">
          <ac:chgData name="Rebecca Wright" userId="36c2c81d-f48f-4ce4-8917-6b2b79d2a6dc" providerId="ADAL" clId="{CA5F7E34-A08A-4D01-B694-E9797F301876}" dt="2025-07-07T13:40:59.064" v="257" actId="1076"/>
          <ac:picMkLst>
            <pc:docMk/>
            <pc:sldMk cId="3758842780" sldId="264"/>
            <ac:picMk id="3" creationId="{BE40AFC8-6931-D800-3C3F-DCF0BD122219}"/>
          </ac:picMkLst>
        </pc:picChg>
        <pc:picChg chg="del">
          <ac:chgData name="Rebecca Wright" userId="36c2c81d-f48f-4ce4-8917-6b2b79d2a6dc" providerId="ADAL" clId="{CA5F7E34-A08A-4D01-B694-E9797F301876}" dt="2025-07-07T13:40:03.622" v="252" actId="478"/>
          <ac:picMkLst>
            <pc:docMk/>
            <pc:sldMk cId="3758842780" sldId="264"/>
            <ac:picMk id="5" creationId="{B1228E6E-D618-B7C3-8911-6274B7986362}"/>
          </ac:picMkLst>
        </pc:picChg>
      </pc:sldChg>
      <pc:sldChg chg="addSp delSp modSp add del mod">
        <pc:chgData name="Rebecca Wright" userId="36c2c81d-f48f-4ce4-8917-6b2b79d2a6dc" providerId="ADAL" clId="{CA5F7E34-A08A-4D01-B694-E9797F301876}" dt="2025-07-08T09:12:47.104" v="446" actId="47"/>
        <pc:sldMkLst>
          <pc:docMk/>
          <pc:sldMk cId="4200747948" sldId="265"/>
        </pc:sldMkLst>
        <pc:spChg chg="mod">
          <ac:chgData name="Rebecca Wright" userId="36c2c81d-f48f-4ce4-8917-6b2b79d2a6dc" providerId="ADAL" clId="{CA5F7E34-A08A-4D01-B694-E9797F301876}" dt="2025-07-07T13:42:28.562" v="313" actId="20577"/>
          <ac:spMkLst>
            <pc:docMk/>
            <pc:sldMk cId="4200747948" sldId="265"/>
            <ac:spMk id="4" creationId="{37AA267E-3935-F230-AE9C-B24289BF927B}"/>
          </ac:spMkLst>
        </pc:spChg>
        <pc:picChg chg="del">
          <ac:chgData name="Rebecca Wright" userId="36c2c81d-f48f-4ce4-8917-6b2b79d2a6dc" providerId="ADAL" clId="{CA5F7E34-A08A-4D01-B694-E9797F301876}" dt="2025-07-07T13:41:35.904" v="287" actId="478"/>
          <ac:picMkLst>
            <pc:docMk/>
            <pc:sldMk cId="4200747948" sldId="265"/>
            <ac:picMk id="3" creationId="{82328CC2-0F0F-5B62-FF08-DFE02F602DBA}"/>
          </ac:picMkLst>
        </pc:picChg>
        <pc:picChg chg="add mod">
          <ac:chgData name="Rebecca Wright" userId="36c2c81d-f48f-4ce4-8917-6b2b79d2a6dc" providerId="ADAL" clId="{CA5F7E34-A08A-4D01-B694-E9797F301876}" dt="2025-07-07T13:42:23.464" v="296" actId="1076"/>
          <ac:picMkLst>
            <pc:docMk/>
            <pc:sldMk cId="4200747948" sldId="265"/>
            <ac:picMk id="5" creationId="{8899CFDD-10BE-0056-2052-5F9AA95A6CF7}"/>
          </ac:picMkLst>
        </pc:picChg>
      </pc:sldChg>
      <pc:sldChg chg="addSp modSp new del mod">
        <pc:chgData name="Rebecca Wright" userId="36c2c81d-f48f-4ce4-8917-6b2b79d2a6dc" providerId="ADAL" clId="{CA5F7E34-A08A-4D01-B694-E9797F301876}" dt="2025-07-08T09:12:47.104" v="446" actId="47"/>
        <pc:sldMkLst>
          <pc:docMk/>
          <pc:sldMk cId="47023443" sldId="266"/>
        </pc:sldMkLst>
        <pc:spChg chg="add mod">
          <ac:chgData name="Rebecca Wright" userId="36c2c81d-f48f-4ce4-8917-6b2b79d2a6dc" providerId="ADAL" clId="{CA5F7E34-A08A-4D01-B694-E9797F301876}" dt="2025-07-07T13:43:33.276" v="339" actId="20577"/>
          <ac:spMkLst>
            <pc:docMk/>
            <pc:sldMk cId="47023443" sldId="266"/>
            <ac:spMk id="4" creationId="{5F36326B-52F3-F2F5-03EA-64098A9C4E18}"/>
          </ac:spMkLst>
        </pc:spChg>
        <pc:picChg chg="add mod modCrop">
          <ac:chgData name="Rebecca Wright" userId="36c2c81d-f48f-4ce4-8917-6b2b79d2a6dc" providerId="ADAL" clId="{CA5F7E34-A08A-4D01-B694-E9797F301876}" dt="2025-07-07T13:43:05.854" v="320" actId="1076"/>
          <ac:picMkLst>
            <pc:docMk/>
            <pc:sldMk cId="47023443" sldId="266"/>
            <ac:picMk id="3" creationId="{7078910B-2D66-45EC-6E81-AA49378AFB39}"/>
          </ac:picMkLst>
        </pc:picChg>
      </pc:sldChg>
      <pc:sldChg chg="addSp modSp new del mod">
        <pc:chgData name="Rebecca Wright" userId="36c2c81d-f48f-4ce4-8917-6b2b79d2a6dc" providerId="ADAL" clId="{CA5F7E34-A08A-4D01-B694-E9797F301876}" dt="2025-07-08T09:12:47.104" v="446" actId="47"/>
        <pc:sldMkLst>
          <pc:docMk/>
          <pc:sldMk cId="1932061508" sldId="267"/>
        </pc:sldMkLst>
        <pc:spChg chg="add mod">
          <ac:chgData name="Rebecca Wright" userId="36c2c81d-f48f-4ce4-8917-6b2b79d2a6dc" providerId="ADAL" clId="{CA5F7E34-A08A-4D01-B694-E9797F301876}" dt="2025-07-07T13:44:59.654" v="349" actId="20577"/>
          <ac:spMkLst>
            <pc:docMk/>
            <pc:sldMk cId="1932061508" sldId="267"/>
            <ac:spMk id="4" creationId="{705EC345-E5DB-1F18-A94E-3C9066864B03}"/>
          </ac:spMkLst>
        </pc:spChg>
        <pc:picChg chg="add mod modCrop">
          <ac:chgData name="Rebecca Wright" userId="36c2c81d-f48f-4ce4-8917-6b2b79d2a6dc" providerId="ADAL" clId="{CA5F7E34-A08A-4D01-B694-E9797F301876}" dt="2025-07-07T13:44:41.395" v="345" actId="1076"/>
          <ac:picMkLst>
            <pc:docMk/>
            <pc:sldMk cId="1932061508" sldId="267"/>
            <ac:picMk id="3" creationId="{40F69336-EBBC-6DF3-46FC-69EBDF655752}"/>
          </ac:picMkLst>
        </pc:picChg>
      </pc:sldChg>
      <pc:sldChg chg="addSp delSp modSp add del mod">
        <pc:chgData name="Rebecca Wright" userId="36c2c81d-f48f-4ce4-8917-6b2b79d2a6dc" providerId="ADAL" clId="{CA5F7E34-A08A-4D01-B694-E9797F301876}" dt="2025-07-08T09:12:47.104" v="446" actId="47"/>
        <pc:sldMkLst>
          <pc:docMk/>
          <pc:sldMk cId="4119063302" sldId="268"/>
        </pc:sldMkLst>
        <pc:spChg chg="mod">
          <ac:chgData name="Rebecca Wright" userId="36c2c81d-f48f-4ce4-8917-6b2b79d2a6dc" providerId="ADAL" clId="{CA5F7E34-A08A-4D01-B694-E9797F301876}" dt="2025-07-07T13:45:31.402" v="380" actId="20577"/>
          <ac:spMkLst>
            <pc:docMk/>
            <pc:sldMk cId="4119063302" sldId="268"/>
            <ac:spMk id="4" creationId="{DA3C54B0-6665-42B7-4E61-95B1E4AF07C9}"/>
          </ac:spMkLst>
        </pc:spChg>
        <pc:picChg chg="del">
          <ac:chgData name="Rebecca Wright" userId="36c2c81d-f48f-4ce4-8917-6b2b79d2a6dc" providerId="ADAL" clId="{CA5F7E34-A08A-4D01-B694-E9797F301876}" dt="2025-07-07T13:45:03.468" v="351" actId="478"/>
          <ac:picMkLst>
            <pc:docMk/>
            <pc:sldMk cId="4119063302" sldId="268"/>
            <ac:picMk id="3" creationId="{A05A0B02-783E-1082-0F52-6218F614AEB2}"/>
          </ac:picMkLst>
        </pc:picChg>
        <pc:picChg chg="add mod">
          <ac:chgData name="Rebecca Wright" userId="36c2c81d-f48f-4ce4-8917-6b2b79d2a6dc" providerId="ADAL" clId="{CA5F7E34-A08A-4D01-B694-E9797F301876}" dt="2025-07-07T13:45:35.714" v="382" actId="1076"/>
          <ac:picMkLst>
            <pc:docMk/>
            <pc:sldMk cId="4119063302" sldId="268"/>
            <ac:picMk id="5" creationId="{4542CE86-63F3-9B43-29F6-D6320755DC5F}"/>
          </ac:picMkLst>
        </pc:picChg>
      </pc:sldChg>
      <pc:sldChg chg="addSp delSp modSp add del mod">
        <pc:chgData name="Rebecca Wright" userId="36c2c81d-f48f-4ce4-8917-6b2b79d2a6dc" providerId="ADAL" clId="{CA5F7E34-A08A-4D01-B694-E9797F301876}" dt="2025-07-08T09:12:47.104" v="446" actId="47"/>
        <pc:sldMkLst>
          <pc:docMk/>
          <pc:sldMk cId="2545305548" sldId="269"/>
        </pc:sldMkLst>
        <pc:spChg chg="mod">
          <ac:chgData name="Rebecca Wright" userId="36c2c81d-f48f-4ce4-8917-6b2b79d2a6dc" providerId="ADAL" clId="{CA5F7E34-A08A-4D01-B694-E9797F301876}" dt="2025-07-07T13:46:03.302" v="398" actId="20577"/>
          <ac:spMkLst>
            <pc:docMk/>
            <pc:sldMk cId="2545305548" sldId="269"/>
            <ac:spMk id="4" creationId="{3A5B1F25-3C9A-1A4D-4EA6-B2ADC45ED4F6}"/>
          </ac:spMkLst>
        </pc:spChg>
        <pc:picChg chg="add mod">
          <ac:chgData name="Rebecca Wright" userId="36c2c81d-f48f-4ce4-8917-6b2b79d2a6dc" providerId="ADAL" clId="{CA5F7E34-A08A-4D01-B694-E9797F301876}" dt="2025-07-07T13:46:00.016" v="387" actId="1076"/>
          <ac:picMkLst>
            <pc:docMk/>
            <pc:sldMk cId="2545305548" sldId="269"/>
            <ac:picMk id="3" creationId="{77713011-6EB2-8D8A-CAB6-6DBFE260D13C}"/>
          </ac:picMkLst>
        </pc:picChg>
        <pc:picChg chg="del">
          <ac:chgData name="Rebecca Wright" userId="36c2c81d-f48f-4ce4-8917-6b2b79d2a6dc" providerId="ADAL" clId="{CA5F7E34-A08A-4D01-B694-E9797F301876}" dt="2025-07-07T13:45:39.742" v="384" actId="478"/>
          <ac:picMkLst>
            <pc:docMk/>
            <pc:sldMk cId="2545305548" sldId="269"/>
            <ac:picMk id="5" creationId="{C81356BC-668D-DA0B-8C8B-1FDF4E5336B0}"/>
          </ac:picMkLst>
        </pc:picChg>
      </pc:sldChg>
      <pc:sldChg chg="addSp delSp modSp add del mod">
        <pc:chgData name="Rebecca Wright" userId="36c2c81d-f48f-4ce4-8917-6b2b79d2a6dc" providerId="ADAL" clId="{CA5F7E34-A08A-4D01-B694-E9797F301876}" dt="2025-07-08T09:12:47.104" v="446" actId="47"/>
        <pc:sldMkLst>
          <pc:docMk/>
          <pc:sldMk cId="507028170" sldId="270"/>
        </pc:sldMkLst>
        <pc:spChg chg="mod">
          <ac:chgData name="Rebecca Wright" userId="36c2c81d-f48f-4ce4-8917-6b2b79d2a6dc" providerId="ADAL" clId="{CA5F7E34-A08A-4D01-B694-E9797F301876}" dt="2025-07-07T13:46:35.015" v="415" actId="20577"/>
          <ac:spMkLst>
            <pc:docMk/>
            <pc:sldMk cId="507028170" sldId="270"/>
            <ac:spMk id="4" creationId="{9F24905E-D339-F5FA-BD5E-44A6E557F9D6}"/>
          </ac:spMkLst>
        </pc:spChg>
        <pc:picChg chg="del">
          <ac:chgData name="Rebecca Wright" userId="36c2c81d-f48f-4ce4-8917-6b2b79d2a6dc" providerId="ADAL" clId="{CA5F7E34-A08A-4D01-B694-E9797F301876}" dt="2025-07-07T13:46:08.068" v="400" actId="478"/>
          <ac:picMkLst>
            <pc:docMk/>
            <pc:sldMk cId="507028170" sldId="270"/>
            <ac:picMk id="3" creationId="{B0C416F3-F2D8-123B-E65E-A7FEFBA7C1BD}"/>
          </ac:picMkLst>
        </pc:picChg>
        <pc:picChg chg="add mod">
          <ac:chgData name="Rebecca Wright" userId="36c2c81d-f48f-4ce4-8917-6b2b79d2a6dc" providerId="ADAL" clId="{CA5F7E34-A08A-4D01-B694-E9797F301876}" dt="2025-07-07T13:46:29.661" v="405" actId="1076"/>
          <ac:picMkLst>
            <pc:docMk/>
            <pc:sldMk cId="507028170" sldId="270"/>
            <ac:picMk id="5" creationId="{3B9A20E1-1D09-D349-BC99-37E353CE7658}"/>
          </ac:picMkLst>
        </pc:picChg>
      </pc:sldChg>
      <pc:sldChg chg="addSp delSp modSp add del mod">
        <pc:chgData name="Rebecca Wright" userId="36c2c81d-f48f-4ce4-8917-6b2b79d2a6dc" providerId="ADAL" clId="{CA5F7E34-A08A-4D01-B694-E9797F301876}" dt="2025-07-08T09:12:47.104" v="446" actId="47"/>
        <pc:sldMkLst>
          <pc:docMk/>
          <pc:sldMk cId="724032290" sldId="271"/>
        </pc:sldMkLst>
        <pc:spChg chg="mod">
          <ac:chgData name="Rebecca Wright" userId="36c2c81d-f48f-4ce4-8917-6b2b79d2a6dc" providerId="ADAL" clId="{CA5F7E34-A08A-4D01-B694-E9797F301876}" dt="2025-07-07T13:47:02.595" v="440" actId="20577"/>
          <ac:spMkLst>
            <pc:docMk/>
            <pc:sldMk cId="724032290" sldId="271"/>
            <ac:spMk id="4" creationId="{DC8B0F57-C9F3-C4E6-7142-DE083B832691}"/>
          </ac:spMkLst>
        </pc:spChg>
        <pc:picChg chg="add mod">
          <ac:chgData name="Rebecca Wright" userId="36c2c81d-f48f-4ce4-8917-6b2b79d2a6dc" providerId="ADAL" clId="{CA5F7E34-A08A-4D01-B694-E9797F301876}" dt="2025-07-07T13:47:27.149" v="445" actId="1076"/>
          <ac:picMkLst>
            <pc:docMk/>
            <pc:sldMk cId="724032290" sldId="271"/>
            <ac:picMk id="3" creationId="{02C0595F-EDC3-0DF4-6847-DA39DD77C69D}"/>
          </ac:picMkLst>
        </pc:picChg>
        <pc:picChg chg="del">
          <ac:chgData name="Rebecca Wright" userId="36c2c81d-f48f-4ce4-8917-6b2b79d2a6dc" providerId="ADAL" clId="{CA5F7E34-A08A-4D01-B694-E9797F301876}" dt="2025-07-07T13:46:40.950" v="417" actId="478"/>
          <ac:picMkLst>
            <pc:docMk/>
            <pc:sldMk cId="724032290" sldId="271"/>
            <ac:picMk id="5" creationId="{EE674686-3097-96C1-CEC3-0F0D1BFD63D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2E287-F20B-4DC9-8199-A4FCAD4687F3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1818-F63F-49A0-90CF-29F2E7169C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221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2E287-F20B-4DC9-8199-A4FCAD4687F3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1818-F63F-49A0-90CF-29F2E7169C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680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2E287-F20B-4DC9-8199-A4FCAD4687F3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1818-F63F-49A0-90CF-29F2E7169C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896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2E287-F20B-4DC9-8199-A4FCAD4687F3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1818-F63F-49A0-90CF-29F2E7169C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989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2E287-F20B-4DC9-8199-A4FCAD4687F3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1818-F63F-49A0-90CF-29F2E7169C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410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2E287-F20B-4DC9-8199-A4FCAD4687F3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1818-F63F-49A0-90CF-29F2E7169C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434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2E287-F20B-4DC9-8199-A4FCAD4687F3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1818-F63F-49A0-90CF-29F2E7169C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446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2E287-F20B-4DC9-8199-A4FCAD4687F3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1818-F63F-49A0-90CF-29F2E7169C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31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2E287-F20B-4DC9-8199-A4FCAD4687F3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1818-F63F-49A0-90CF-29F2E7169C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276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2E287-F20B-4DC9-8199-A4FCAD4687F3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1818-F63F-49A0-90CF-29F2E7169C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741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2E287-F20B-4DC9-8199-A4FCAD4687F3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1818-F63F-49A0-90CF-29F2E7169C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454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082E287-F20B-4DC9-8199-A4FCAD4687F3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0D1818-F63F-49A0-90CF-29F2E7169C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701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 descr="C:\Users\joconnor\Desktop\Values logo\Untitled-5.2.jpg">
            <a:extLst>
              <a:ext uri="{FF2B5EF4-FFF2-40B4-BE49-F238E27FC236}">
                <a16:creationId xmlns:a16="http://schemas.microsoft.com/office/drawing/2014/main" id="{84627A09-41C9-B362-C409-17DCD794B5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549" y="5713311"/>
            <a:ext cx="8654902" cy="655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8E9F577-64F2-9F53-A434-8A854538549E}"/>
              </a:ext>
            </a:extLst>
          </p:cNvPr>
          <p:cNvSpPr txBox="1"/>
          <p:nvPr/>
        </p:nvSpPr>
        <p:spPr>
          <a:xfrm>
            <a:off x="155069" y="221611"/>
            <a:ext cx="8744382" cy="6170728"/>
          </a:xfrm>
          <a:prstGeom prst="rect">
            <a:avLst/>
          </a:prstGeom>
          <a:noFill/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US" sz="1463" dirty="0">
              <a:noFill/>
            </a:endParaRPr>
          </a:p>
          <a:p>
            <a:endParaRPr lang="en-GB" sz="1463" dirty="0">
              <a:noFill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3F59D76-07F1-37AC-F699-ABFE59D12C6B}"/>
              </a:ext>
            </a:extLst>
          </p:cNvPr>
          <p:cNvSpPr/>
          <p:nvPr/>
        </p:nvSpPr>
        <p:spPr>
          <a:xfrm>
            <a:off x="155070" y="757849"/>
            <a:ext cx="8744382" cy="1715108"/>
          </a:xfrm>
          <a:prstGeom prst="rect">
            <a:avLst/>
          </a:prstGeom>
          <a:solidFill>
            <a:schemeClr val="bg1">
              <a:lumMod val="8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75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SCIENCE FUNDAMENTAL KNOWLEDGE QUIZ BOOKLET</a:t>
            </a:r>
            <a:endParaRPr lang="en-GB" sz="4875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8ACA0E-D4B2-DF18-48EB-D8C8F349D7C8}"/>
              </a:ext>
            </a:extLst>
          </p:cNvPr>
          <p:cNvSpPr txBox="1"/>
          <p:nvPr/>
        </p:nvSpPr>
        <p:spPr>
          <a:xfrm>
            <a:off x="484678" y="3034094"/>
            <a:ext cx="7691759" cy="2118080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95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388" dirty="0">
                <a:ln w="19050">
                  <a:solidFill>
                    <a:schemeClr val="tx1"/>
                  </a:solidFill>
                </a:ln>
              </a:rPr>
              <a:t>Key Stage 4</a:t>
            </a:r>
          </a:p>
          <a:p>
            <a:pPr algn="ctr"/>
            <a:r>
              <a:rPr lang="en-US" sz="4388" dirty="0">
                <a:ln w="19050">
                  <a:solidFill>
                    <a:schemeClr val="tx1"/>
                  </a:solidFill>
                </a:ln>
              </a:rPr>
              <a:t>Paper 1 </a:t>
            </a:r>
          </a:p>
          <a:p>
            <a:pPr algn="ctr"/>
            <a:r>
              <a:rPr lang="en-US" sz="4388" dirty="0">
                <a:ln w="19050">
                  <a:solidFill>
                    <a:schemeClr val="tx1"/>
                  </a:solidFill>
                </a:ln>
              </a:rPr>
              <a:t>Biology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B434F44-164C-0DE7-433B-099D903AA7A3}"/>
              </a:ext>
            </a:extLst>
          </p:cNvPr>
          <p:cNvSpPr txBox="1"/>
          <p:nvPr/>
        </p:nvSpPr>
        <p:spPr>
          <a:xfrm>
            <a:off x="382772" y="331005"/>
            <a:ext cx="8240234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63" dirty="0"/>
              <a:t>Name:										Form:</a:t>
            </a:r>
            <a:endParaRPr lang="en-GB" sz="1463" dirty="0"/>
          </a:p>
        </p:txBody>
      </p:sp>
    </p:spTree>
    <p:extLst>
      <p:ext uri="{BB962C8B-B14F-4D97-AF65-F5344CB8AC3E}">
        <p14:creationId xmlns:p14="http://schemas.microsoft.com/office/powerpoint/2010/main" val="3161019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CC954EF-A1ED-652E-E81B-B56902153B3A}"/>
              </a:ext>
            </a:extLst>
          </p:cNvPr>
          <p:cNvSpPr txBox="1"/>
          <p:nvPr/>
        </p:nvSpPr>
        <p:spPr>
          <a:xfrm>
            <a:off x="350876" y="202018"/>
            <a:ext cx="6145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B1 – Cells </a:t>
            </a:r>
            <a:endParaRPr lang="en-GB" sz="2800" b="1" u="sng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0BC319D-71B7-1F8D-514E-0808D45A21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753" y="827249"/>
            <a:ext cx="8782493" cy="5559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344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5EAFE1-B5BE-4F8C-925A-060C2AF1C90D}"/>
              </a:ext>
            </a:extLst>
          </p:cNvPr>
          <p:cNvSpPr txBox="1"/>
          <p:nvPr/>
        </p:nvSpPr>
        <p:spPr>
          <a:xfrm>
            <a:off x="350876" y="202018"/>
            <a:ext cx="6145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B2 – Organisation </a:t>
            </a:r>
            <a:endParaRPr lang="en-GB" sz="2800" b="1" u="sng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6C5152-590D-1F57-39AC-49C37A4829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49" y="929236"/>
            <a:ext cx="8956902" cy="5599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71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801DEB8-3B77-455F-D88F-990A57EC45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76" y="860999"/>
            <a:ext cx="8963247" cy="55889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46A1E84-AE94-D2A9-1F4E-5FC4BA76AED0}"/>
              </a:ext>
            </a:extLst>
          </p:cNvPr>
          <p:cNvSpPr txBox="1"/>
          <p:nvPr/>
        </p:nvSpPr>
        <p:spPr>
          <a:xfrm>
            <a:off x="350876" y="202018"/>
            <a:ext cx="6145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B3 – Infection and response </a:t>
            </a:r>
            <a:endParaRPr lang="en-GB" sz="2800" b="1" u="sng" dirty="0"/>
          </a:p>
        </p:txBody>
      </p:sp>
    </p:spTree>
    <p:extLst>
      <p:ext uri="{BB962C8B-B14F-4D97-AF65-F5344CB8AC3E}">
        <p14:creationId xmlns:p14="http://schemas.microsoft.com/office/powerpoint/2010/main" val="3078827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9E0491F-73FB-9D86-079D-2548465773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28" y="712380"/>
            <a:ext cx="8989943" cy="576596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D8DC5D-DB17-73D2-D4E3-CCE968F1FD76}"/>
              </a:ext>
            </a:extLst>
          </p:cNvPr>
          <p:cNvSpPr txBox="1"/>
          <p:nvPr/>
        </p:nvSpPr>
        <p:spPr>
          <a:xfrm>
            <a:off x="350876" y="202018"/>
            <a:ext cx="6145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B4 – Bioenergetics</a:t>
            </a:r>
            <a:endParaRPr lang="en-GB" sz="2800" b="1" u="sng" dirty="0"/>
          </a:p>
        </p:txBody>
      </p:sp>
    </p:spTree>
    <p:extLst>
      <p:ext uri="{BB962C8B-B14F-4D97-AF65-F5344CB8AC3E}">
        <p14:creationId xmlns:p14="http://schemas.microsoft.com/office/powerpoint/2010/main" val="89528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1184</TotalTime>
  <Words>39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Rebecca Wright</dc:creator>
  <cp:lastModifiedBy>Rebecca Wright</cp:lastModifiedBy>
  <cp:revision>1</cp:revision>
  <dcterms:created xsi:type="dcterms:W3CDTF">2025-07-07T13:28:45Z</dcterms:created>
  <dcterms:modified xsi:type="dcterms:W3CDTF">2025-07-08T09:13:44Z</dcterms:modified>
</cp:coreProperties>
</file>